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>
      <p:cViewPr varScale="1">
        <p:scale>
          <a:sx n="34" d="100"/>
          <a:sy n="34" d="100"/>
        </p:scale>
        <p:origin x="30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3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4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9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4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AE9F-48F5-DA4D-AF4E-51FDFDBCAAAB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9152-BA42-DA4A-A5D0-C7C679C1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55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Joel Trudeau</dc:creator>
  <cp:keywords/>
  <dc:description/>
  <cp:lastModifiedBy>Joel Trudeau</cp:lastModifiedBy>
  <cp:revision>1</cp:revision>
  <dcterms:created xsi:type="dcterms:W3CDTF">2023-04-13T19:48:47Z</dcterms:created>
  <dcterms:modified xsi:type="dcterms:W3CDTF">2023-04-13T19:50:57Z</dcterms:modified>
  <cp:category/>
</cp:coreProperties>
</file>