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64592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21"/>
  </p:normalViewPr>
  <p:slideViewPr>
    <p:cSldViewPr snapToGrid="0">
      <p:cViewPr varScale="1">
        <p:scale>
          <a:sx n="34" d="100"/>
          <a:sy n="34" d="100"/>
        </p:scale>
        <p:origin x="3016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3591562"/>
            <a:ext cx="13990320" cy="7640320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1526522"/>
            <a:ext cx="12344400" cy="5298438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AE9F-48F5-DA4D-AF4E-51FDFDBCAAAB}" type="datetimeFigureOut">
              <a:rPr lang="en-US" smtClean="0"/>
              <a:t>4/13/23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79152-BA42-DA4A-A5D0-C7C679C13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16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AE9F-48F5-DA4D-AF4E-51FDFDBCAAAB}" type="datetimeFigureOut">
              <a:rPr lang="en-US" smtClean="0"/>
              <a:t>4/13/23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79152-BA42-DA4A-A5D0-C7C679C13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48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1168400"/>
            <a:ext cx="3549015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1168400"/>
            <a:ext cx="10441305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AE9F-48F5-DA4D-AF4E-51FDFDBCAAAB}" type="datetimeFigureOut">
              <a:rPr lang="en-US" smtClean="0"/>
              <a:t>4/13/23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79152-BA42-DA4A-A5D0-C7C679C13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3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AE9F-48F5-DA4D-AF4E-51FDFDBCAAAB}" type="datetimeFigureOut">
              <a:rPr lang="en-US" smtClean="0"/>
              <a:t>4/13/23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79152-BA42-DA4A-A5D0-C7C679C13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0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5471167"/>
            <a:ext cx="14196060" cy="9128758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14686287"/>
            <a:ext cx="14196060" cy="4800598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/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AE9F-48F5-DA4D-AF4E-51FDFDBCAAAB}" type="datetimeFigureOut">
              <a:rPr lang="en-US" smtClean="0"/>
              <a:t>4/13/23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79152-BA42-DA4A-A5D0-C7C679C13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8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5842000"/>
            <a:ext cx="699516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5842000"/>
            <a:ext cx="699516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AE9F-48F5-DA4D-AF4E-51FDFDBCAAAB}" type="datetimeFigureOut">
              <a:rPr lang="en-US" smtClean="0"/>
              <a:t>4/13/23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79152-BA42-DA4A-A5D0-C7C679C13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605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168405"/>
            <a:ext cx="1419606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5379722"/>
            <a:ext cx="6963012" cy="263651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8016240"/>
            <a:ext cx="6963012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5379722"/>
            <a:ext cx="6997304" cy="263651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8016240"/>
            <a:ext cx="6997304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AE9F-48F5-DA4D-AF4E-51FDFDBCAAAB}" type="datetimeFigureOut">
              <a:rPr lang="en-US" smtClean="0"/>
              <a:t>4/13/23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79152-BA42-DA4A-A5D0-C7C679C13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43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AE9F-48F5-DA4D-AF4E-51FDFDBCAAAB}" type="datetimeFigureOut">
              <a:rPr lang="en-US" smtClean="0"/>
              <a:t>4/13/23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79152-BA42-DA4A-A5D0-C7C679C13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799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AE9F-48F5-DA4D-AF4E-51FDFDBCAAAB}" type="datetimeFigureOut">
              <a:rPr lang="en-US" smtClean="0"/>
              <a:t>4/13/23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79152-BA42-DA4A-A5D0-C7C679C13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50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463040"/>
            <a:ext cx="5308520" cy="512064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3159765"/>
            <a:ext cx="8332470" cy="15595600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6583680"/>
            <a:ext cx="5308520" cy="1219708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AE9F-48F5-DA4D-AF4E-51FDFDBCAAAB}" type="datetimeFigureOut">
              <a:rPr lang="en-US" smtClean="0"/>
              <a:t>4/13/23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79152-BA42-DA4A-A5D0-C7C679C13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48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463040"/>
            <a:ext cx="5308520" cy="512064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3159765"/>
            <a:ext cx="8332470" cy="15595600"/>
          </a:xfrm>
        </p:spPr>
        <p:txBody>
          <a:bodyPr anchor="t"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6583680"/>
            <a:ext cx="5308520" cy="1219708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AE9F-48F5-DA4D-AF4E-51FDFDBCAAAB}" type="datetimeFigureOut">
              <a:rPr lang="en-US" smtClean="0"/>
              <a:t>4/13/23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79152-BA42-DA4A-A5D0-C7C679C13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23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1168405"/>
            <a:ext cx="1419606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5842000"/>
            <a:ext cx="1419606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20340325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9AE9F-48F5-DA4D-AF4E-51FDFDBCAAAB}" type="datetimeFigureOut">
              <a:rPr lang="en-US" smtClean="0"/>
              <a:t>4/13/23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20340325"/>
            <a:ext cx="555498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20340325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79152-BA42-DA4A-A5D0-C7C679C13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18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4553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Joel Trudeau</dc:creator>
  <cp:keywords/>
  <dc:description/>
  <cp:lastModifiedBy>Joel Trudeau</cp:lastModifiedBy>
  <cp:revision>1</cp:revision>
  <dcterms:created xsi:type="dcterms:W3CDTF">2023-04-13T19:48:47Z</dcterms:created>
  <dcterms:modified xsi:type="dcterms:W3CDTF">2023-04-13T19:50:57Z</dcterms:modified>
  <cp:category/>
</cp:coreProperties>
</file>